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e9fc14fe9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e9fc14fe9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e9fc14fe9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e9fc14fe9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9fc14fe9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9fc14fe9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e9fc14fe9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e9fc14fe9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e9fc14fe9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e9fc14fe9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e9fc14fe9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e9fc14fe9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e9fc14fe9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e9fc14fe9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e9fc14fe9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e9fc14fe9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e9fc14fe9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e9fc14fe9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e9fc14fe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e9fc14fe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e9fc14fe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e9fc14fe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e9fc14fe9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e9fc14fe9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e9fc14fe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e9fc14fe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e9fc14fe9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e9fc14fe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e9fc14fe9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e9fc14fe9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e9fc14fe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e9fc14fe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e9fc14fe9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e9fc14fe9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e9fc14fe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e9fc14fe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e9fc14fe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e9fc14fe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e9fc14fe9_1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e9fc14fe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e9fc14fe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e9fc14f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e9fc14fe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e9fc14fe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e9fc14fe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e9fc14fe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hyperlink" Target="mailto:diwyanksingh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5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Relationship Id="rId4" Type="http://schemas.openxmlformats.org/officeDocument/2006/relationships/image" Target="../media/image23.png"/><Relationship Id="rId5" Type="http://schemas.openxmlformats.org/officeDocument/2006/relationships/image" Target="../media/image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21850" y="-2730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1084625" y="325925"/>
            <a:ext cx="8123100" cy="267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Soft Skills : Effective Interview Communication</a:t>
            </a:r>
            <a:endParaRPr sz="52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6243650" y="45135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By Aditya Diwyank Singh</a:t>
            </a:r>
            <a:endParaRPr sz="1000"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379400" y="4436301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uFill>
                  <a:noFill/>
                </a:uFill>
                <a:hlinkClick r:id="rId4"/>
              </a:rPr>
              <a:t>diwyanksingh@gmail.com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+91-8120324064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4"/>
          <p:cNvSpPr txBox="1"/>
          <p:nvPr>
            <p:ph idx="1" type="body"/>
          </p:nvPr>
        </p:nvSpPr>
        <p:spPr>
          <a:xfrm>
            <a:off x="311700" y="52875"/>
            <a:ext cx="8520600" cy="4865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4"/>
          <p:cNvSpPr txBox="1"/>
          <p:nvPr/>
        </p:nvSpPr>
        <p:spPr>
          <a:xfrm>
            <a:off x="5217100" y="1954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75" y="288550"/>
            <a:ext cx="4393750" cy="4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400" y="209950"/>
            <a:ext cx="3243200" cy="44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311700" y="52875"/>
            <a:ext cx="8520600" cy="4865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00" y="1017725"/>
            <a:ext cx="4235651" cy="28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950" y="1187675"/>
            <a:ext cx="2521523" cy="2521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/>
        </p:nvSpPr>
        <p:spPr>
          <a:xfrm>
            <a:off x="5217100" y="1954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965250" y="-31200"/>
            <a:ext cx="5131200" cy="4815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</a:rPr>
              <a:t>Speak with   confidence.</a:t>
            </a:r>
            <a:endParaRPr sz="5600">
              <a:solidFill>
                <a:schemeClr val="lt1"/>
              </a:solidFill>
            </a:endParaRPr>
          </a:p>
        </p:txBody>
      </p:sp>
      <p:sp>
        <p:nvSpPr>
          <p:cNvPr id="195" name="Google Shape;195;p36"/>
          <p:cNvSpPr/>
          <p:nvPr/>
        </p:nvSpPr>
        <p:spPr>
          <a:xfrm>
            <a:off x="1246207" y="1828675"/>
            <a:ext cx="1216231" cy="1219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2.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311700" y="52875"/>
            <a:ext cx="8520600" cy="4865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7"/>
          <p:cNvSpPr txBox="1"/>
          <p:nvPr/>
        </p:nvSpPr>
        <p:spPr>
          <a:xfrm>
            <a:off x="5217100" y="1954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400" y="209950"/>
            <a:ext cx="3243200" cy="44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50" y="919875"/>
            <a:ext cx="4510776" cy="300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119125" y="15900"/>
            <a:ext cx="8520600" cy="4997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950" y="1187675"/>
            <a:ext cx="2521523" cy="252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/>
        </p:nvSpPr>
        <p:spPr>
          <a:xfrm>
            <a:off x="5217100" y="1954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0" y="783525"/>
            <a:ext cx="5135150" cy="34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3965250" y="-31200"/>
            <a:ext cx="5131200" cy="5022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</a:rPr>
              <a:t>Monitor your body language</a:t>
            </a:r>
            <a:r>
              <a:rPr lang="en" sz="5600">
                <a:solidFill>
                  <a:schemeClr val="lt1"/>
                </a:solidFill>
              </a:rPr>
              <a:t>.</a:t>
            </a:r>
            <a:endParaRPr sz="5600">
              <a:solidFill>
                <a:schemeClr val="lt1"/>
              </a:solidFill>
            </a:endParaRPr>
          </a:p>
        </p:txBody>
      </p:sp>
      <p:sp>
        <p:nvSpPr>
          <p:cNvPr id="219" name="Google Shape;219;p39"/>
          <p:cNvSpPr/>
          <p:nvPr/>
        </p:nvSpPr>
        <p:spPr>
          <a:xfrm>
            <a:off x="1197375" y="1831875"/>
            <a:ext cx="1175120" cy="12184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3.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0"/>
          <p:cNvSpPr txBox="1"/>
          <p:nvPr>
            <p:ph idx="1" type="body"/>
          </p:nvPr>
        </p:nvSpPr>
        <p:spPr>
          <a:xfrm>
            <a:off x="311700" y="52875"/>
            <a:ext cx="8520600" cy="4865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0"/>
          <p:cNvSpPr txBox="1"/>
          <p:nvPr/>
        </p:nvSpPr>
        <p:spPr>
          <a:xfrm>
            <a:off x="5217100" y="1954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400" y="209950"/>
            <a:ext cx="3243200" cy="44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25" y="102025"/>
            <a:ext cx="3714650" cy="47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311700" y="52875"/>
            <a:ext cx="8520600" cy="4865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1"/>
          <p:cNvSpPr txBox="1"/>
          <p:nvPr/>
        </p:nvSpPr>
        <p:spPr>
          <a:xfrm>
            <a:off x="5217100" y="1954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400" y="209950"/>
            <a:ext cx="3243200" cy="44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25" y="1101950"/>
            <a:ext cx="4772725" cy="28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311700" y="52875"/>
            <a:ext cx="8520600" cy="4865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2"/>
          <p:cNvSpPr txBox="1"/>
          <p:nvPr/>
        </p:nvSpPr>
        <p:spPr>
          <a:xfrm>
            <a:off x="5217100" y="1954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400" y="209950"/>
            <a:ext cx="3243200" cy="44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775" y="637412"/>
            <a:ext cx="3754825" cy="37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52875"/>
            <a:ext cx="8520600" cy="4865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3"/>
          <p:cNvSpPr txBox="1"/>
          <p:nvPr/>
        </p:nvSpPr>
        <p:spPr>
          <a:xfrm>
            <a:off x="5217100" y="1954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400" y="209950"/>
            <a:ext cx="3243200" cy="44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725" y="464250"/>
            <a:ext cx="4464750" cy="40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ctrTitle"/>
          </p:nvPr>
        </p:nvSpPr>
        <p:spPr>
          <a:xfrm>
            <a:off x="569375" y="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C6F7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700"/>
              <a:t>Communication is simply the act of transferring information from one place, person or group to another.</a:t>
            </a:r>
            <a:endParaRPr sz="2700"/>
          </a:p>
        </p:txBody>
      </p:sp>
      <p:sp>
        <p:nvSpPr>
          <p:cNvPr id="113" name="Google Shape;113;p26"/>
          <p:cNvSpPr txBox="1"/>
          <p:nvPr>
            <p:ph idx="1" type="subTitle"/>
          </p:nvPr>
        </p:nvSpPr>
        <p:spPr>
          <a:xfrm>
            <a:off x="710775" y="1632811"/>
            <a:ext cx="8123100" cy="11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Verbal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Non Verbal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Written</a:t>
            </a:r>
            <a:endParaRPr/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75136"/>
            <a:ext cx="2557283" cy="191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533" y="3084861"/>
            <a:ext cx="1899997" cy="191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180" y="3075136"/>
            <a:ext cx="2872545" cy="1915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4"/>
          <p:cNvSpPr txBox="1"/>
          <p:nvPr>
            <p:ph idx="1" type="body"/>
          </p:nvPr>
        </p:nvSpPr>
        <p:spPr>
          <a:xfrm>
            <a:off x="119125" y="15900"/>
            <a:ext cx="8520600" cy="4997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950" y="1187675"/>
            <a:ext cx="2521523" cy="252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 txBox="1"/>
          <p:nvPr/>
        </p:nvSpPr>
        <p:spPr>
          <a:xfrm>
            <a:off x="5217100" y="1954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00" y="841225"/>
            <a:ext cx="5191599" cy="346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119125" y="15900"/>
            <a:ext cx="8520600" cy="4997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950" y="1187675"/>
            <a:ext cx="2521523" cy="252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/>
          <p:nvPr/>
        </p:nvSpPr>
        <p:spPr>
          <a:xfrm>
            <a:off x="5217100" y="1954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75" y="740850"/>
            <a:ext cx="5223352" cy="348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119125" y="15900"/>
            <a:ext cx="8520600" cy="4997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950" y="1187675"/>
            <a:ext cx="2521523" cy="252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 txBox="1"/>
          <p:nvPr/>
        </p:nvSpPr>
        <p:spPr>
          <a:xfrm>
            <a:off x="5217100" y="1954750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2" name="Google Shape;2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02" y="649702"/>
            <a:ext cx="4579725" cy="37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965250" y="-31200"/>
            <a:ext cx="5131200" cy="5022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</a:rPr>
              <a:t>Clarify your doubts if any before answering</a:t>
            </a:r>
            <a:r>
              <a:rPr lang="en" sz="5600">
                <a:solidFill>
                  <a:schemeClr val="lt1"/>
                </a:solidFill>
              </a:rPr>
              <a:t>.</a:t>
            </a:r>
            <a:endParaRPr sz="5600">
              <a:solidFill>
                <a:schemeClr val="lt1"/>
              </a:solidFill>
            </a:endParaRPr>
          </a:p>
        </p:txBody>
      </p:sp>
      <p:sp>
        <p:nvSpPr>
          <p:cNvPr id="288" name="Google Shape;288;p47"/>
          <p:cNvSpPr/>
          <p:nvPr/>
        </p:nvSpPr>
        <p:spPr>
          <a:xfrm>
            <a:off x="1080299" y="1803550"/>
            <a:ext cx="1250163" cy="12195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4.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3965250" y="-31200"/>
            <a:ext cx="5131200" cy="5022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Don’t hesitate to pass a question if you have no idea about it.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1174600" y="1767725"/>
            <a:ext cx="1198387" cy="12187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5.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965250" y="-31200"/>
            <a:ext cx="5131200" cy="5022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</a:rPr>
              <a:t>Ask for feedback</a:t>
            </a:r>
            <a:r>
              <a:rPr lang="en" sz="5600">
                <a:solidFill>
                  <a:schemeClr val="lt1"/>
                </a:solidFill>
              </a:rPr>
              <a:t>.</a:t>
            </a:r>
            <a:endParaRPr sz="5600">
              <a:solidFill>
                <a:schemeClr val="lt1"/>
              </a:solidFill>
            </a:endParaRPr>
          </a:p>
        </p:txBody>
      </p:sp>
      <p:sp>
        <p:nvSpPr>
          <p:cNvPr id="300" name="Google Shape;300;p49"/>
          <p:cNvSpPr/>
          <p:nvPr/>
        </p:nvSpPr>
        <p:spPr>
          <a:xfrm>
            <a:off x="1358467" y="1838425"/>
            <a:ext cx="1182577" cy="121927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6.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Ways to improve Communication skills.</a:t>
            </a:r>
            <a:endParaRPr b="1" sz="4800"/>
          </a:p>
        </p:txBody>
      </p:sp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325" y="1720775"/>
            <a:ext cx="2911375" cy="187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141425" y="212475"/>
            <a:ext cx="9044400" cy="1184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Listen</a:t>
            </a:r>
            <a:endParaRPr sz="5100"/>
          </a:p>
        </p:txBody>
      </p:sp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141425" y="1396425"/>
            <a:ext cx="9044400" cy="3172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Listen to people with whom you are talking to.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Listen to podcasts or radio stations.</a:t>
            </a:r>
            <a:endParaRPr sz="2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475" y="2006175"/>
            <a:ext cx="2489226" cy="248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141425" y="212475"/>
            <a:ext cx="9044400" cy="1184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Read</a:t>
            </a:r>
            <a:r>
              <a:rPr lang="en" sz="4600"/>
              <a:t> </a:t>
            </a:r>
            <a:endParaRPr sz="4600"/>
          </a:p>
        </p:txBody>
      </p:sp>
      <p:sp>
        <p:nvSpPr>
          <p:cNvPr id="319" name="Google Shape;319;p52"/>
          <p:cNvSpPr txBox="1"/>
          <p:nvPr>
            <p:ph idx="1" type="body"/>
          </p:nvPr>
        </p:nvSpPr>
        <p:spPr>
          <a:xfrm>
            <a:off x="141425" y="1396425"/>
            <a:ext cx="9044400" cy="3172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Read daily newspaper, magazines etc.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Pick any novel or book of your choice.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And read out loud.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Enrich your vocabulary.</a:t>
            </a:r>
            <a:endParaRPr sz="2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950" y="1533675"/>
            <a:ext cx="2047650" cy="11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325" y="2504350"/>
            <a:ext cx="2516050" cy="15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800" y="2816625"/>
            <a:ext cx="1206900" cy="1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141425" y="212475"/>
            <a:ext cx="9044400" cy="1184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Practice</a:t>
            </a:r>
            <a:endParaRPr sz="4600"/>
          </a:p>
        </p:txBody>
      </p:sp>
      <p:sp>
        <p:nvSpPr>
          <p:cNvPr id="328" name="Google Shape;328;p53"/>
          <p:cNvSpPr txBox="1"/>
          <p:nvPr>
            <p:ph idx="1" type="body"/>
          </p:nvPr>
        </p:nvSpPr>
        <p:spPr>
          <a:xfrm>
            <a:off x="141425" y="1396425"/>
            <a:ext cx="9044400" cy="3172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Speak out loud.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Communicate with </a:t>
            </a:r>
            <a:r>
              <a:rPr lang="en" sz="2400">
                <a:solidFill>
                  <a:schemeClr val="lt1"/>
                </a:solidFill>
              </a:rPr>
              <a:t>your</a:t>
            </a:r>
            <a:r>
              <a:rPr lang="en" sz="2400">
                <a:solidFill>
                  <a:schemeClr val="lt1"/>
                </a:solidFill>
              </a:rPr>
              <a:t> friends.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Practice public speaking.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lang="en" sz="2400">
                <a:solidFill>
                  <a:schemeClr val="lt1"/>
                </a:solidFill>
              </a:rPr>
              <a:t>Talk to yourself sometimes.</a:t>
            </a:r>
            <a:endParaRPr sz="2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700" y="1585600"/>
            <a:ext cx="2004550" cy="13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500" y="2922700"/>
            <a:ext cx="1925273" cy="15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311700" y="445025"/>
            <a:ext cx="85206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mic Sans MS"/>
                <a:ea typeface="Comic Sans MS"/>
                <a:cs typeface="Comic Sans MS"/>
                <a:sym typeface="Comic Sans MS"/>
              </a:rPr>
              <a:t>Why communication skill is so important today </a:t>
            </a:r>
            <a:r>
              <a:rPr lang="en" sz="400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400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975" y="1477125"/>
            <a:ext cx="2908375" cy="29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335" name="Google Shape;335;p54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21850" y="-2730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4"/>
          <p:cNvSpPr txBox="1"/>
          <p:nvPr>
            <p:ph type="ctrTitle"/>
          </p:nvPr>
        </p:nvSpPr>
        <p:spPr>
          <a:xfrm>
            <a:off x="300400" y="1747250"/>
            <a:ext cx="8123100" cy="9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THANK YOU</a:t>
            </a:r>
            <a:endParaRPr sz="5200"/>
          </a:p>
        </p:txBody>
      </p:sp>
      <p:pic>
        <p:nvPicPr>
          <p:cNvPr id="337" name="Google Shape;33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975" y="1476225"/>
            <a:ext cx="1322849" cy="132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8"/>
          <p:cNvSpPr txBox="1"/>
          <p:nvPr>
            <p:ph idx="2" type="body"/>
          </p:nvPr>
        </p:nvSpPr>
        <p:spPr>
          <a:xfrm>
            <a:off x="4950275" y="-4421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300"/>
              <a:t>To Create a Positive Image</a:t>
            </a:r>
            <a:endParaRPr sz="4300"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825" y="2315500"/>
            <a:ext cx="4113749" cy="269902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8"/>
          <p:cNvSpPr/>
          <p:nvPr/>
        </p:nvSpPr>
        <p:spPr>
          <a:xfrm>
            <a:off x="1778838" y="2315500"/>
            <a:ext cx="1086654" cy="122461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1.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9"/>
          <p:cNvSpPr txBox="1"/>
          <p:nvPr>
            <p:ph idx="2" type="body"/>
          </p:nvPr>
        </p:nvSpPr>
        <p:spPr>
          <a:xfrm>
            <a:off x="4955500" y="0"/>
            <a:ext cx="3837000" cy="24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300"/>
              <a:t>To </a:t>
            </a:r>
            <a:r>
              <a:rPr lang="en" sz="4300"/>
              <a:t>Build Relationships</a:t>
            </a:r>
            <a:endParaRPr sz="4300"/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823" y="2077774"/>
            <a:ext cx="4365252" cy="291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/>
          <p:nvPr/>
        </p:nvSpPr>
        <p:spPr>
          <a:xfrm>
            <a:off x="1469029" y="2077775"/>
            <a:ext cx="1216231" cy="1219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2.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0"/>
          <p:cNvSpPr txBox="1"/>
          <p:nvPr>
            <p:ph idx="2" type="body"/>
          </p:nvPr>
        </p:nvSpPr>
        <p:spPr>
          <a:xfrm>
            <a:off x="5023550" y="46475"/>
            <a:ext cx="3837000" cy="25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/>
              <a:t>T</a:t>
            </a:r>
            <a:r>
              <a:rPr lang="en" sz="4000"/>
              <a:t>o express your ideas clearly</a:t>
            </a:r>
            <a:endParaRPr sz="4000"/>
          </a:p>
        </p:txBody>
      </p:sp>
      <p:sp>
        <p:nvSpPr>
          <p:cNvPr id="148" name="Google Shape;148;p30"/>
          <p:cNvSpPr/>
          <p:nvPr/>
        </p:nvSpPr>
        <p:spPr>
          <a:xfrm>
            <a:off x="1541350" y="2135525"/>
            <a:ext cx="1175120" cy="12184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3.</a:t>
            </a:r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850" y="2007300"/>
            <a:ext cx="3936400" cy="29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1"/>
          <p:cNvSpPr txBox="1"/>
          <p:nvPr>
            <p:ph idx="2" type="body"/>
          </p:nvPr>
        </p:nvSpPr>
        <p:spPr>
          <a:xfrm>
            <a:off x="4960550" y="26275"/>
            <a:ext cx="3837000" cy="20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Helps your career progression</a:t>
            </a:r>
            <a:endParaRPr sz="3600"/>
          </a:p>
        </p:txBody>
      </p:sp>
      <p:sp>
        <p:nvSpPr>
          <p:cNvPr id="157" name="Google Shape;157;p31"/>
          <p:cNvSpPr/>
          <p:nvPr/>
        </p:nvSpPr>
        <p:spPr>
          <a:xfrm>
            <a:off x="1608624" y="1993675"/>
            <a:ext cx="1250163" cy="12195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4.</a:t>
            </a:r>
          </a:p>
        </p:txBody>
      </p:sp>
      <p:pic>
        <p:nvPicPr>
          <p:cNvPr id="158" name="Google Shape;1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600" y="2283451"/>
            <a:ext cx="4232902" cy="250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HOW TO DO EFFECTIVE INTERVIEW COMMUNICATION</a:t>
            </a:r>
            <a:endParaRPr sz="5000"/>
          </a:p>
        </p:txBody>
      </p:sp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825" y="232150"/>
            <a:ext cx="2551451" cy="255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775" y="2646800"/>
            <a:ext cx="2417850" cy="24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3152350" y="0"/>
            <a:ext cx="5991600" cy="5012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lt1"/>
                </a:solidFill>
              </a:rPr>
              <a:t>Relax and just listen patiently.</a:t>
            </a:r>
            <a:endParaRPr sz="4900">
              <a:solidFill>
                <a:schemeClr val="lt1"/>
              </a:solidFill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831157" y="1484050"/>
            <a:ext cx="1082225" cy="1219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1.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